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01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79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13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09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83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86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79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09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4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2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134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9857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554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95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128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412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66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4658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Как в России пожарные появились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8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9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9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8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5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7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1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8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5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5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3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3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1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7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1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2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3</TotalTime>
  <Words>5</Words>
  <Application>Microsoft Office PowerPoint</Application>
  <PresentationFormat>Экран (4:3)</PresentationFormat>
  <Paragraphs>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Bookman Old Style</vt:lpstr>
      <vt:lpstr>Rockwell</vt:lpstr>
      <vt:lpstr>Damask</vt:lpstr>
      <vt:lpstr>Как в России пожарные появились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2</cp:revision>
  <dcterms:created xsi:type="dcterms:W3CDTF">2019-02-02T20:49:33Z</dcterms:created>
  <dcterms:modified xsi:type="dcterms:W3CDTF">2019-02-19T20:56:05Z</dcterms:modified>
</cp:coreProperties>
</file>