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71" r:id="rId4"/>
    <p:sldId id="263" r:id="rId5"/>
    <p:sldId id="265" r:id="rId6"/>
    <p:sldId id="262" r:id="rId7"/>
    <p:sldId id="260" r:id="rId8"/>
    <p:sldId id="266" r:id="rId9"/>
    <p:sldId id="267" r:id="rId10"/>
    <p:sldId id="268" r:id="rId11"/>
    <p:sldId id="258" r:id="rId12"/>
    <p:sldId id="270" r:id="rId13"/>
    <p:sldId id="261" r:id="rId14"/>
    <p:sldId id="269" r:id="rId15"/>
    <p:sldId id="276" r:id="rId16"/>
    <p:sldId id="280" r:id="rId17"/>
    <p:sldId id="281" r:id="rId18"/>
    <p:sldId id="282" r:id="rId19"/>
    <p:sldId id="283" r:id="rId20"/>
    <p:sldId id="284" r:id="rId21"/>
    <p:sldId id="285" r:id="rId22"/>
    <p:sldId id="287" r:id="rId23"/>
    <p:sldId id="278" r:id="rId24"/>
    <p:sldId id="27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94660"/>
  </p:normalViewPr>
  <p:slideViewPr>
    <p:cSldViewPr snapToObjects="1" showGuides="1"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66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99DC6-1369-4CF0-A7D2-AE3F4C7BAC71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48419-A190-4770-B1BE-09D37A229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28892" y="1575616"/>
            <a:ext cx="6000825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УСТНЫЙ    ЖУРНАЛ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Память поколений» 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367" y="3933070"/>
            <a:ext cx="4943840" cy="183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28367" y="1242996"/>
            <a:ext cx="5314950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страница первая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«СИМВОЛЫ  ПОБЕДЫ»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367" y="3933070"/>
            <a:ext cx="4943840" cy="183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143240" y="1428736"/>
            <a:ext cx="5314950" cy="23574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Любая война имеет свои символы. Символом Победы могут быть битвы, оружие, плакаты, люди, совершившие подвиг, военачальники. Рассмотрим символы Победы Великой Отечественной войны.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11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8603" y="3875151"/>
            <a:ext cx="5099587" cy="18964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3372" y="273050"/>
            <a:ext cx="2945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Георгиевская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лента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14678" y="806944"/>
            <a:ext cx="542928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Георгиевские ленты считаются уникальным символом среди многочисленных наград и отличий частей Российской армии.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всех открытках, плакатах и картинках, посвященных Великой Победе, традиционно изображена именно Георгиевская ленточка.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Два цвета ленты — жёлтый и чёрный — символизируют мужество и доблесть, отражают пламя огня и цвета пороха, золотой фон государственного герба с черным двуглавым орлом.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Датой «рождения» ленты принято считать учреждение ордена Святого Георгия Екатериной II в 1769 году. Орден было положено носить как раз на шёлковой ленте с тремя чёрными и двумя желтыми полосами. Именно благодаря ордену за лентой и закрепилось название Георгиевская.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все время существования черно-желтой ленты ордена Святого Георгия, она остается непременным атрибутом самых разнообразных наград и атрибутов, вручаемых за храбрость и самоотверженность.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связи с отменой большинства наград Царской России в Советском Союзе Георгиевская лента вместо желтых полос приобрела оранжевые и стала называться гвардейской лентой. Изменился цвет, но не изменилась суть. Лента по-прежнему осталась близкой простому солдату и почетной наградой для каждого бойца, вне зависимости от звания и военной специальности.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Именно поэтому Георгиевская ленточка занимает почётное место среди символов Великой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Победы.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4" name="Picture 6" descr="http://s0.tochka.net/cards/images/orig_b14df8a8d5a8b7d30991c6638585857d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796270"/>
            <a:ext cx="2928892" cy="2558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3306" y="428604"/>
            <a:ext cx="4318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Могила неизвестного солдата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14678" y="1013379"/>
            <a:ext cx="5505220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Тесно с вечным огнем в нашем сознании переплетен и такой символ, как могила неизвестного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солдата.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 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 fontAlgn="t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Идея могилы Неизвестного солдата впервые появилась во Франции по окончании Первой Мировой войны, где таким образом решили почтить память всех павших героях Отечества. В Советском Союзе аналогичный замысел появился спустя 20 лет после Великой Отечественной войны, когда 9 Мая было объявлено выходным днем, а государственные торжества в честь Дня Победы стали регулярными.</a:t>
            </a:r>
          </a:p>
          <a:p>
            <a:pPr indent="457200" algn="just" fontAlgn="t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 декабре 1966 года Москва готовилась отметить 25-летие сражения под стенами столицы. У первого секретаря Московского горкома партии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 Николая Егорычева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появилась идея создания памятника простым солдатам, павшим в битве за Москву. Постепенно глава столицы пришел к выводу, что памятник должен быть посвящен не только героям битвы за Москву, но и всем павшим во время Великой Отечественной.</a:t>
            </a:r>
          </a:p>
          <a:p>
            <a:pPr indent="457200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надгробной плите установлена бронзовая композиция — солдатская каска и лавровая ветвь, лежащие на боевом знамени.</a:t>
            </a:r>
          </a:p>
          <a:p>
            <a:pPr indent="457200" algn="just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 центре мемориала — ниша с надписью «Имя твоё неизвестно, подвиг твой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бессмертен». из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лабрадорита с бронзовой пятиконечной звездой в центре, в середине которой горит Вечный огонь славы.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482" name="Picture 2" descr="http://myppt.net/u/storage/ppt_3384/13f4e-1386277407-33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1376029"/>
            <a:ext cx="2928893" cy="2052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273050"/>
            <a:ext cx="2145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Вечный огонь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pic>
        <p:nvPicPr>
          <p:cNvPr id="17410" name="Picture 2" descr="shutterstock_42209719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73050"/>
            <a:ext cx="253365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928893" y="796270"/>
            <a:ext cx="600082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Вечный огонь символизирует вечную память о погибших солдатах, отдавших жизнь во имя спасения Родины, ради свободы и мира на всей земле. За их бессмертный подвиг потомки всегда благодарили и будут благодарить павших солдат, склоняя головы над братскими могилами, возлагая цветы к монументам и памятникам, заступая на самый почетный пост — Пост №1.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Вечный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огонь зажигался и в древнем мире. К примеру, в Древней Греции, не угасая горело олимпийское пламя. Во многих храмах его как святыню поддерживали специальные жрецы.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современности традицию зародили после Первой мировой, когда в Париже в 1921 году открыли мемориал неизвестного солдата – памятник, Вечный огонь которого освещает Триумфальную арку.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нашей стране впервые его торжественно зажгли не в столице, а в маленьком поселке Первомайский под Тулой, у памятника героям, павшим в Великой Отечественной войне. В Москве же сегодня горят сразу три символа памяти: у Кремлевской стены, а также на могиле Неизвестного солдата и на Поклонной горе.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многих воинские памятники являются знаком благодарности тем, кто смог отвести от мира угрозу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фашизма.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Вечный огонь является обязательным атрибутом этих мемориалов, оставаясь самым святым и самым дорогим символом памяти о подвиге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3306" y="490159"/>
            <a:ext cx="4081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Статуя «Родина мать зовет»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19458" name="AutoShape 2" descr="shutterstock_33325579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shutterstock_33325579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2" name="Picture 6" descr="shutterstock_33325579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273050"/>
            <a:ext cx="2617743" cy="4154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3428992" y="951824"/>
            <a:ext cx="50006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Одна из самых высоких статуй мира, установленная на Мамаевом кургане в Волгограде, является центральным монументом скульптурной композиции «Героям Сталинградской битвы».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момент создания (октябрь 1967 г.) статуя считалась самой высокой и была занесена в Книгу рекордов Гиннеса.</a:t>
            </a:r>
          </a:p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Фигура женщины с высоко поднятым мечом является аллегорическим образом матери, зовущей своих сыновей на борьбу с врагом, и считается творческим переосмыслением образа греческой богини победы Ники.</a:t>
            </a:r>
          </a:p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Строительство монумента высотой 52 метра (без учета основания) продолжалось 8 лет, на возведение статуи было затрачено 5500 тонн бетона и 2400 тонн металлических конструкций.</a:t>
            </a:r>
          </a:p>
        </p:txBody>
      </p:sp>
      <p:pic>
        <p:nvPicPr>
          <p:cNvPr id="16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370295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Танк  «Т-34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28893" y="785794"/>
            <a:ext cx="577852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Советский танк Т-34 стал символом Великой Победы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заслужено пользовался любовью бойцов и офицеров Красной Армии и стал в свое время лучшей машиной мирового танкового парка. Т-34 сыграл решающую роль в сражениях под Москвой, Сталинградом, на Курской дуге, под Берлином и других боевых операциях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Залогом успеха Т-34 стали уникальные для того времени конструкторские решения. Причем несмотря на всю эксклюзивность, инженерам удалось максимально упростить бронемашину. Отремонтировать его можно было прямо на поле боя. Для Германии Т-34 стал неприятным сюрпризом, немецкие солдаты узнали о нем, только когда столкнулись в бою</a:t>
            </a:r>
            <a:r>
              <a:rPr lang="ru-RU" sz="1600" dirty="0" smtClean="0"/>
              <a:t>.</a:t>
            </a: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таким Т-34 наши воины и встретили Победу. За время войны выпустили 57 тыс. этих танков, из них 22500 – с пушкой калибром 85 мм. Он стал самым массовым танком Второй Мировой войны. Но на этом его история не закончилась. В 1946 году его производство в СССР прекратили, но продолжили в социалистических странах –  Польше, Чехословакии, Китае. На них даже "пересели" бывшие противники – военные армии ГДР. Списанные в Советском Союзе танки передавали в рамках интернациональной помощи в страны Азии и Африки. Всего выпустили 84 тыс. Т-34, которые состояли на вооружении 40 стран мира. </a:t>
            </a:r>
          </a:p>
        </p:txBody>
      </p:sp>
      <p:pic>
        <p:nvPicPr>
          <p:cNvPr id="27650" name="Picture 2" descr="http://andresh.ru/images/sav/wow/t-34-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35100"/>
            <a:ext cx="2917263" cy="1928826"/>
          </a:xfrm>
          <a:prstGeom prst="rect">
            <a:avLst/>
          </a:prstGeom>
          <a:noFill/>
        </p:spPr>
      </p:pic>
      <p:pic>
        <p:nvPicPr>
          <p:cNvPr id="12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  <p:pic>
        <p:nvPicPr>
          <p:cNvPr id="13" name="Picture 2" descr="http://andresh.ru/images/sav/wow/t-34-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5044"/>
            <a:ext cx="2917263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26124" y="480993"/>
            <a:ext cx="5030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Реактивная установка «Катюша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08313" y="273050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28892" y="1052670"/>
            <a:ext cx="5921405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Реактивный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миномет "Катюша" является не менее ярким символом Победы, чем танк Т-34. Это было крайне эффективное оружие, которое было способно не только поражать живую силу и технику противника, но также оказывало серьезный психологический эффект. Один залп одной ракетной установки обрушивал на голову врага 16 132-миллиметровых снарядов или 32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82-миллиметровых.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этом все эти ракеты выпускались практически одновременно - за несколько секунд территорию в районе цели буквально перепахивали тяжелые реактивные снаряды. При этом оглушительный вой, который поднимали ракеты во время полета, буквально сводил с ума немецких солдат. Те, кто не погибал во время обстрела, часто уже не могли оказывать сопротивление, так как были контужены, оглушены, совершенно психологически подавлены.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залп реактивных минометов за несколько секунд буквально перепахивал позиции противника.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характерный звук летящих снарядов немцы прозвали их «Сталинскими органами». Советские солдаты «Катюшей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600" dirty="0"/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 нее слагали песни, а в деле она показала себя как самая мощная тогда установка реактивных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минометов.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dishmodels.ru/picture/glr/09/09562/g09562_83716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050"/>
            <a:ext cx="2928893" cy="2162142"/>
          </a:xfrm>
          <a:prstGeom prst="rect">
            <a:avLst/>
          </a:prstGeom>
          <a:noFill/>
        </p:spPr>
      </p:pic>
      <p:pic>
        <p:nvPicPr>
          <p:cNvPr id="26628" name="Picture 4" descr="http://army-today.ru/upload/iblock/9a6/9a6a5f57e4a2ed65d46238eddec53b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81256"/>
            <a:ext cx="2928893" cy="2095488"/>
          </a:xfrm>
          <a:prstGeom prst="rect">
            <a:avLst/>
          </a:prstGeom>
          <a:noFill/>
        </p:spPr>
      </p:pic>
      <p:pic>
        <p:nvPicPr>
          <p:cNvPr id="1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mtdata.ru/u7/photoEBC0/20663558934-0/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59151" y="4680987"/>
            <a:ext cx="1744831" cy="2057447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3372" y="536325"/>
            <a:ext cx="3067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Письма  с фронта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(письмо-треугольник)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pic>
        <p:nvPicPr>
          <p:cNvPr id="25602" name="Picture 2" descr="http://xn----dtbbicbpaeospj0cgq.xn--p1ai/wp-content/uploads/2015/04/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878" y="1475044"/>
            <a:ext cx="2957771" cy="1975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57455" y="1435100"/>
            <a:ext cx="607226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Письма с фронта... Они рассказывали о многом. Но главным в них было: решимость отстоять свободу любимой Родины, стремление рассказать о славных ратных делах товарищей – однополчан, глубокая вера в Победу над ненавистными фашистами. Почти всегда в них звучал призыв к труженикам тыла поддержать Красную Армию, удвоить, утроить трудовой накал, делать все для фронта, все для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Победы.</a:t>
            </a: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Солдатские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треугольники приходили не часто, но их ждали в каждом доме, каждой семье, читали детям, соседям, знакомым, зачитывали до дыр. Каждое из них – это дорогая реликвия и память о человеке, который его написал, потому что душа солдата жила в этих скромных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треугольниках.</a:t>
            </a: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Письма с фронта до сих пор бережно хранят во многих семьях.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img_85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108"/>
            <a:ext cx="3008313" cy="2143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572000" y="285108"/>
            <a:ext cx="2202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Знамя Победы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07242" y="746773"/>
            <a:ext cx="585791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Знамя над Рейхстагом – символ окончательной победы над фашизмом – знакомо каждому, но не всякий знает его историю.</a:t>
            </a:r>
          </a:p>
          <a:p>
            <a:pPr indent="457200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Штурмовой флаг 150-й ордена Кутузова II степени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Идрицкой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стрелковой дивизии был водружен на колонну у купола Рейхстага в Берлине 1 мая 1945 года солдатами Алексеем Берестом, Михаилом Егоровым 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Мелитоном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Кантарией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 И обстоятельства установки флага, и он сам были действительно «боевыми»: бои в Берлине продолжались более суток, и лишь третий штурм Рейхстага увенчался успехом, в разных местах здания были установлены флаги, которые затем были сброшены оборонявшимися, и только во время окончательного этапа штурма удалось водрузить флаг возле самого купола. </a:t>
            </a:r>
          </a:p>
          <a:p>
            <a:pPr indent="457200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Само же знамя было изготовлено в полевых условиях из ткани, окрашенной в красный цвет, с вручную нанесенными гербом и надписями.</a:t>
            </a:r>
            <a:endParaRPr lang="ru-RU" sz="1500" dirty="0"/>
          </a:p>
          <a:p>
            <a:pPr indent="457200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Сейчас Знамя Победы хранится в Центральном музее Вооруженных сил, причем исключительно в горизонтальном положении – по причине хрупкости сатина, из которого был сделан флаг. Копия флага, в точности повторяющая подлинник, выставлена в стеклянной витрине музея. </a:t>
            </a:r>
          </a:p>
          <a:p>
            <a:pPr indent="457200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На законодательном уровне Знамя Победы является «организационным символом Победы советского народа над фашистской Германией в Великой Отечественной войне 1941-1945 г.г.» и признано «государственной реликвией России».</a:t>
            </a:r>
          </a:p>
          <a:p>
            <a:pPr indent="45720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8" descr="http://upload.wikimedia.org/wikipedia/ru/f/f9/Victory_Banner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-1" y="2428227"/>
            <a:ext cx="3007243" cy="2047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6182" y="503882"/>
            <a:ext cx="4343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Плакат «Родина- мать зовет!»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pic>
        <p:nvPicPr>
          <p:cNvPr id="8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564"/>
          <a:stretch>
            <a:fillRect/>
          </a:stretch>
        </p:blipFill>
        <p:spPr bwMode="auto">
          <a:xfrm>
            <a:off x="0" y="273050"/>
            <a:ext cx="2928893" cy="3691622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86148" y="1143546"/>
            <a:ext cx="550069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1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Родина-мать зовёт!»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— знаменитый плакат времён Великой Отечественной войны, созданный художником Ираклием </a:t>
            </a:r>
            <a:r>
              <a:rPr kumimoji="0" lang="ru-RU" sz="1600" b="0" i="0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Тоидзе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в конце июня 1941 года.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 собственному признанию художника, идея создания собирательного образа матери, призывающей на помощь своих сыновей, пришла ему в голову совершенно случайно. Услышав первое сообщение </a:t>
            </a:r>
            <a:r>
              <a:rPr kumimoji="0" lang="ru-RU" sz="1600" b="0" i="0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Совинформбюро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о нападении фашистской Германии на СССР, супруга </a:t>
            </a:r>
            <a:r>
              <a:rPr kumimoji="0" lang="ru-RU" sz="1600" b="0" i="0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Тоидзе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вбежала к нему в мастерскую с криком «Война!». Поражённый выражением её лица, художник приказал жене замереть и тут же принялся делать наброски будущего шедевра</a:t>
            </a:r>
            <a:r>
              <a:rPr lang="ru-RU" sz="1600" baseline="30000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Образ Родины-матери очевидным образом связан с образом России-Матушки, широко использовавшимся во время Первой мировой и Гражданской войн для пропаганды.</a:t>
            </a:r>
          </a:p>
        </p:txBody>
      </p:sp>
      <p:pic>
        <p:nvPicPr>
          <p:cNvPr id="12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214678" y="270901"/>
            <a:ext cx="4997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Монумент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«Воин-освободитель»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28892" y="794121"/>
            <a:ext cx="607226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8 мая 1949 года в канун четвертой годовщины победы над фашистской Германией в Берлине состоялось торжественное открытием памятника советским воинам, которые погибли во время штурма немецкой столицы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Монумент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«Воин-освободитель» был установлен в берлинском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Трептов-парке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Его скульптором выступил Е. В. Вучетич, а архитектором Я. Б. Белопольский.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Скульптура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солдата общим весом примерно 70 тонн был произведена весной 1949 года в Ленинграде на заводе «Монументальная скульптура», она состояла из 6 частей, которые затем были перевезены в Германию.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Высота самой скульптуры воина составила 12 метров, его вес 70 тонн. Центром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берлинской композиции стала бронзовая фигура советского воина, который стоит на обломках фашистской свастики. В одной своей руке он держит опущенный меч, а другой рукой поддерживает спасенную немецкую девочку.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Предполагается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что прототипом для данной скульптуры послужил реальный советский солдат Николай Маслов — уроженец села Вознесенка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Тисульского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района Кемеровской области. Во время штурма немецкой столицы в апреле 1945 года он спас немецкую девочку.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Данный монумент стал символом победы советского народа в Великой Отечественной войне, также он олицетворяет освобождение всех европейских народов от фашизма. </a:t>
            </a:r>
          </a:p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otvet.imgsmail.ru/download/17069771f3e2f710656b66779753b47d_i-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050"/>
            <a:ext cx="2928892" cy="4459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941210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pPr marL="514350" lvl="0" indent="-514350" algn="l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95920" y="503882"/>
            <a:ext cx="3958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Песня «Священная война»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95182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08312" y="4071942"/>
            <a:ext cx="6135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/>
          </a:p>
        </p:txBody>
      </p:sp>
      <p:sp>
        <p:nvSpPr>
          <p:cNvPr id="24578" name="AutoShape 2" descr="http://img11.nnm.ru/3/f/1/6/3/9ea5db08c74389b5a21fe7acc6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http://img11.nnm.ru/3/f/1/6/3/9ea5db08c74389b5a21fe7acc6a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273050"/>
            <a:ext cx="2928893" cy="3880737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936875" y="1207053"/>
            <a:ext cx="5992843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Песня "Священная война", ставшая своеобразным гимном Великой Отечественной войны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символом того сурового, героического и незабываемого времени,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была написана сразу же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после начала войны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поэтом В. И.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Лебедевым-Кумачом.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Музыка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"Священной войне" была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написана руководителем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Краснознаменного ансамбля песни и пляски,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профессором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А. В.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Александровым.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26 июня 1941 года на Белорусском вокзале одна из не выехавших ещё на фронт групп Краснознамённого ансамбля красноармейской песни и пляски СССР впервые исполнила эту песню. По воспоминаниям очевидцев, песню в тот день исполнили пять раз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подряд.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ассовое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распространение песни "Священная война" началось лишь после 15 октября 1941 года, когда во всю набирала силу Московская битва. </a:t>
            </a:r>
          </a:p>
          <a:p>
            <a:pPr indent="4572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Широкая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мелодичная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распевность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композиции наряду с грозной поступью марша вдохновляла и поднимала боевой и моральный дух бойцов Красной Армии, особенно в суровых оборонительных боях, и даже была названа "бессмертной" Маршалом Победы Георгием Константиновичем Жуковым, который обычно был чрезвычайно скуп на похвалы.</a:t>
            </a:r>
          </a:p>
          <a:p>
            <a:r>
              <a:rPr lang="ru-RU" dirty="0"/>
              <a:t> </a:t>
            </a:r>
          </a:p>
        </p:txBody>
      </p:sp>
      <p:pic>
        <p:nvPicPr>
          <p:cNvPr id="15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82379"/>
            <a:ext cx="2928892" cy="10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28893" y="1428736"/>
            <a:ext cx="5314950" cy="2357454"/>
          </a:xfrm>
        </p:spPr>
        <p:txBody>
          <a:bodyPr>
            <a:noAutofit/>
          </a:bodyPr>
          <a:lstStyle/>
          <a:p>
            <a:pPr marL="90488" indent="90488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71802" y="476186"/>
            <a:ext cx="585791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Одним из символов Победы является Сталинградская битва. </a:t>
            </a:r>
            <a:r>
              <a:rPr lang="ru-RU" sz="1470" dirty="0" err="1" smtClean="0">
                <a:latin typeface="Times New Roman" pitchFamily="18" charset="0"/>
                <a:cs typeface="Times New Roman" pitchFamily="18" charset="0"/>
              </a:rPr>
              <a:t>Сталингра́дская</a:t>
            </a:r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70" dirty="0" err="1" smtClean="0">
                <a:latin typeface="Times New Roman" pitchFamily="18" charset="0"/>
                <a:cs typeface="Times New Roman" pitchFamily="18" charset="0"/>
              </a:rPr>
              <a:t>би́тва</a:t>
            </a:r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 (17 июля 1942 — 2 февраля 1943) — боевые действия советских войск по обороне города Сталинграда и разгрому крупной стратегической немецкой группировки в междуречье Дона и Волги в ходе Великой Отечественной войны.</a:t>
            </a:r>
          </a:p>
          <a:p>
            <a:pPr indent="457200" algn="just"/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Является крупнейшей сухопутной битвой в истории человечества, которая наряду со сражением на Курской дуге стала переломным моментом в ходе военных действий, после которых немецкие войска окончательно потеряли стратегическую инициативу. Сражение включало в себя попытку вермахта захватить правобережье Волги в районе Сталинграда (современный Волгоград) и сам город, противостояние Красной армии и вермахта в городе, и контрнаступление Красной армии (операция «Уран»), в результате которого 6-я армия и другие силы союзников нацистской Германии внутри и около города были окружены и частью уничтожены, а частью захвачены в плен.</a:t>
            </a:r>
          </a:p>
          <a:p>
            <a:pPr indent="457200" algn="just"/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По приблизительным подсчётам, суммарные потери обеих сторон в этом сражении превышают два миллиона человек. .</a:t>
            </a:r>
          </a:p>
          <a:p>
            <a:pPr indent="457200" algn="just"/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Для Советского Союза, который также понёс большие потери в ходе сражения, победа в Сталинградской битве положила «начало массовому изгнанию захватчиков с советской земли», за которым последовали освобождение оккупированных территорий Европы и окончательная победа над Третьим рейхом в 1945 году.</a:t>
            </a:r>
          </a:p>
          <a:p>
            <a:pPr indent="457200" algn="just"/>
            <a:r>
              <a:rPr lang="ru-RU" sz="1470" dirty="0" smtClean="0">
                <a:latin typeface="Times New Roman" pitchFamily="18" charset="0"/>
                <a:cs typeface="Times New Roman" pitchFamily="18" charset="0"/>
              </a:rPr>
              <a:t>2 февраля является одним из Дней воинской славы России — День разгрома советскими войсками немецко-фашистских войск в Сталинградской битве в 1943 году.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14810" y="273050"/>
            <a:ext cx="3374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Сталинградская битва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884077" y="0"/>
            <a:ext cx="6045641" cy="5037948"/>
          </a:xfrm>
        </p:spPr>
        <p:txBody>
          <a:bodyPr>
            <a:noAutofit/>
          </a:bodyPr>
          <a:lstStyle/>
          <a:p>
            <a:pPr marL="90488" indent="90488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Свеча на Руси считается символом памяти с далёких времён. «Георгиевская свеча» представляет собой подсвечник, основание которого стилизовано под орден. Изначально основание свечи задумывалось в форме Георгиевского креста, затем появились основания - в форме ордена Отечественной Войны, ордена Победы, ордена Ушакова и Нахимова. В центр ордена устанавливается свеча в виде патрона от винтовки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Мосина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В подавляющем большинстве именно это оружие использовалось солдатами во времена Великой Отечественной Войны. Но так же можно установить любую другую свечу, укоротив под необходимый размер. С верху на основание надевается тубус из пластика, который защищает свечу от затухания. Этот подсвечник можно взять с собой на любое памятное мероприятие — День Победы, День памяти и скорби или просто взяв собой и установив эту свечу на надгробие героя в день его поминовения.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00" y="5037948"/>
            <a:ext cx="3933746" cy="1462862"/>
          </a:xfrm>
          <a:prstGeom prst="rect">
            <a:avLst/>
          </a:prstGeom>
          <a:noFill/>
        </p:spPr>
      </p:pic>
      <p:pic>
        <p:nvPicPr>
          <p:cNvPr id="12" name="Рисунок 11" descr="https://i.mycdn.me/i?r=AyH4iRPQ2q0otWIFepML2LxREbJxUXXcOJhG9lOURc0Hm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92920"/>
            <a:ext cx="2884077" cy="410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i.mycdn.me/i?r=AyH4iRPQ2q0otWIFepML2LxRKhi7j8mpLREHDtHI6-cY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84077" cy="26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3851900" y="461665"/>
            <a:ext cx="4022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Георгиевская свеча памяти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28367" y="1242996"/>
            <a:ext cx="5314950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страница вторая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«СОТРУДНИКИ ДЕТСКОГО ДОМА – УЧАСТНИКИ ВОЙНЫ»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367" y="3933070"/>
            <a:ext cx="4943840" cy="183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28367" y="1242996"/>
            <a:ext cx="5314950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ХМЕЛЕВСКИЙ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Эдуард Назарович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(1919-1986)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367" y="3933070"/>
            <a:ext cx="4943840" cy="183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28367" y="1242996"/>
            <a:ext cx="5314950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9063" y="4771246"/>
            <a:ext cx="3944937" cy="1467024"/>
          </a:xfrm>
          <a:prstGeom prst="rect">
            <a:avLst/>
          </a:prstGeom>
          <a:noFill/>
        </p:spPr>
      </p:pic>
      <p:pic>
        <p:nvPicPr>
          <p:cNvPr id="12" name="Picture 4" descr="ЮБИЛЕЙ 0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2738" y="0"/>
            <a:ext cx="629126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ЮБИЛЕЙ 0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76550"/>
            <a:ext cx="5199063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andresh.ru/images/sav/wow/t-34-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3050"/>
            <a:ext cx="2917263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28367" y="1242996"/>
            <a:ext cx="5314950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ДЕНИСОВ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Николай Сергеевич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(1924 -1987)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367" y="3933070"/>
            <a:ext cx="4943840" cy="183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28893" y="1242996"/>
            <a:ext cx="5814424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КАРАВАЕВ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Илья Фёдорович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(1920 – 2005)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10" y="3861060"/>
            <a:ext cx="4517043" cy="1679776"/>
          </a:xfrm>
          <a:prstGeom prst="rect">
            <a:avLst/>
          </a:prstGeom>
          <a:noFill/>
        </p:spPr>
      </p:pic>
      <p:pic>
        <p:nvPicPr>
          <p:cNvPr id="11" name="Picture 3" descr="C:\Users\Леночка\Pictures\2019-05-07\00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53244" y="-76654"/>
            <a:ext cx="2446337" cy="3552825"/>
          </a:xfrm>
          <a:prstGeom prst="rect">
            <a:avLst/>
          </a:prstGeom>
          <a:noFill/>
        </p:spPr>
      </p:pic>
      <p:pic>
        <p:nvPicPr>
          <p:cNvPr id="12" name="Picture 2" descr="C:\Users\Леночка\Pictures\2019-05-07\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8403" y="3265859"/>
            <a:ext cx="3591228" cy="2486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428367" y="1242996"/>
            <a:ext cx="5314950" cy="235745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страница третья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«СВЕЧА ПАМЯТИ»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3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20" y="4723264"/>
            <a:ext cx="4752660" cy="1767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Надежда\Desktop\thumb_58476_news_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7322" y="0"/>
            <a:ext cx="9181322" cy="68302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14282" y="273050"/>
            <a:ext cx="8715436" cy="622776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928893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28893" y="1428736"/>
            <a:ext cx="5314950" cy="2357454"/>
          </a:xfrm>
        </p:spPr>
        <p:txBody>
          <a:bodyPr>
            <a:noAutofit/>
          </a:bodyPr>
          <a:lstStyle/>
          <a:p>
            <a:pPr marL="90488" indent="90488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эти символы Великой Отечественной войны существуют для того, чтобы мы помнили тех, кто воевал и погибал за Родину.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Вечная слава героям, воевавшим за свободу нашей Родины!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Вечная память жертвам, погибшим в годы Великой Отечественной войны!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ovikartinku.ru/f/NDqPsX/940.jpg"/>
          <p:cNvPicPr>
            <a:picLocks noChangeAspect="1" noChangeArrowheads="1"/>
          </p:cNvPicPr>
          <p:nvPr/>
        </p:nvPicPr>
        <p:blipFill>
          <a:blip r:embed="rId2" cstate="print"/>
          <a:srcRect b="28919"/>
          <a:stretch>
            <a:fillRect/>
          </a:stretch>
        </p:blipFill>
        <p:spPr bwMode="auto">
          <a:xfrm>
            <a:off x="197692" y="1614476"/>
            <a:ext cx="2415352" cy="1985974"/>
          </a:xfrm>
          <a:prstGeom prst="rect">
            <a:avLst/>
          </a:prstGeom>
          <a:noFill/>
        </p:spPr>
      </p:pic>
      <p:pic>
        <p:nvPicPr>
          <p:cNvPr id="1028" name="Picture 4" descr="http://www.playcast.ru/uploads/2014/04/15/824128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84185" y="0"/>
            <a:ext cx="2415352" cy="1613552"/>
          </a:xfrm>
          <a:prstGeom prst="rect">
            <a:avLst/>
          </a:prstGeom>
          <a:noFill/>
        </p:spPr>
      </p:pic>
      <p:pic>
        <p:nvPicPr>
          <p:cNvPr id="1030" name="Picture 6" descr="http://ftf.tsu.ru/kaf1/images/Abityr/Katu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185" y="5244448"/>
            <a:ext cx="2428859" cy="1613552"/>
          </a:xfrm>
          <a:prstGeom prst="rect">
            <a:avLst/>
          </a:prstGeom>
          <a:noFill/>
        </p:spPr>
      </p:pic>
      <p:pic>
        <p:nvPicPr>
          <p:cNvPr id="1032" name="Picture 8" descr="http://www.setwalls.ru/pic/201307/1024x600/setwalls.ru-596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85" y="3630896"/>
            <a:ext cx="2428859" cy="1613552"/>
          </a:xfrm>
          <a:prstGeom prst="rect">
            <a:avLst/>
          </a:prstGeom>
          <a:noFill/>
        </p:spPr>
      </p:pic>
      <p:pic>
        <p:nvPicPr>
          <p:cNvPr id="11" name="Picture 2" descr="C:\Users\Леночка\Desktop\Елена И\ВОВ\9 Мая 2019\ВАХТА ПАМЯТИ\19409569_w640_h640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8001" y="4875506"/>
            <a:ext cx="3441717" cy="1279889"/>
          </a:xfrm>
          <a:prstGeom prst="rect">
            <a:avLst/>
          </a:prstGeom>
          <a:noFill/>
        </p:spPr>
      </p:pic>
      <p:pic>
        <p:nvPicPr>
          <p:cNvPr id="12" name="Picture 2" descr="C:\Users\Надежда\Desktop\thumb_58476_news_big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893" y="4678916"/>
            <a:ext cx="2449022" cy="1821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1289</Words>
  <Application>Microsoft Office PowerPoint</Application>
  <PresentationFormat>Экран (4:3)</PresentationFormat>
  <Paragraphs>112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  УСТНЫЙ    ЖУРНАЛ «Память поколений»   </vt:lpstr>
      <vt:lpstr>   страница первая «СИМВОЛЫ  ПОБЕДЫ»  </vt:lpstr>
      <vt:lpstr>Любая война имеет свои символы. Символом Победы могут быть битвы, оружие, плакаты, люди, совершившие подвиг, военачальники. Рассмотрим символы Победы Великой Отечественной войны.  </vt:lpstr>
      <vt:lpstr>                  </vt:lpstr>
      <vt:lpstr>                  </vt:lpstr>
      <vt:lpstr>                  </vt:lpstr>
      <vt:lpstr>                  </vt:lpstr>
      <vt:lpstr>                  </vt:lpstr>
      <vt:lpstr>                  </vt:lpstr>
      <vt:lpstr>                  </vt:lpstr>
      <vt:lpstr>                  </vt:lpstr>
      <vt:lpstr>                  </vt:lpstr>
      <vt:lpstr>                  </vt:lpstr>
      <vt:lpstr>                  </vt:lpstr>
      <vt:lpstr>  </vt:lpstr>
      <vt:lpstr>   Свеча на Руси считается символом памяти с далёких времён. «Георгиевская свеча» представляет собой подсвечник, основание которого стилизовано под орден. Изначально основание свечи задумывалось в форме Георгиевского креста, затем появились основания - в форме ордена Отечественной Войны, ордена Победы, ордена Ушакова и Нахимова. В центр ордена устанавливается свеча в виде патрона от винтовки Мосина. В подавляющем большинстве именно это оружие использовалось солдатами во времена Великой Отечественной Войны. Но так же можно установить любую другую свечу, укоротив под необходимый размер. С верху на основание надевается тубус из пластика, который защищает свечу от затухания. Этот подсвечник можно взять с собой на любое памятное мероприятие — День Победы, День памяти и скорби или просто взяв собой и установив эту свечу на надгробие героя в день его поминовения.</vt:lpstr>
      <vt:lpstr>   страница вторая «СОТРУДНИКИ ДЕТСКОГО ДОМА – УЧАСТНИКИ ВОЙНЫ»  </vt:lpstr>
      <vt:lpstr>   ХМЕЛЕВСКИЙ  Эдуард Назарович  (1919-1986) </vt:lpstr>
      <vt:lpstr>   </vt:lpstr>
      <vt:lpstr>  ДЕНИСОВ  Николай Сергеевич  (1924 -1987)  </vt:lpstr>
      <vt:lpstr>  КАРАВАЕВ  Илья Фёдорович  (1920 – 2005) </vt:lpstr>
      <vt:lpstr>   страница третья «СВЕЧА ПАМЯТИ»  </vt:lpstr>
      <vt:lpstr>Слайд 23</vt:lpstr>
      <vt:lpstr>  Все эти символы Великой Отечественной войны существуют для того, чтобы мы помнили тех, кто воевал и погибал за Родину.       Вечная слава героям, воевавшим за свободу нашей Родины!       Вечная память жертвам, погибшим в годы Великой Отечественной войны!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«Символы Победы»  в Великой Отечественной войне 1941-1945 годов.</dc:title>
  <dc:creator>1</dc:creator>
  <cp:lastModifiedBy>Леночка</cp:lastModifiedBy>
  <cp:revision>23</cp:revision>
  <dcterms:created xsi:type="dcterms:W3CDTF">2015-08-22T11:28:11Z</dcterms:created>
  <dcterms:modified xsi:type="dcterms:W3CDTF">2020-01-30T19:21:16Z</dcterms:modified>
</cp:coreProperties>
</file>